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48D5F-1B42-4B40-BB0C-3B4D59074017}" type="datetimeFigureOut">
              <a:rPr lang="fr-FR" smtClean="0"/>
              <a:t>02/09/2012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D71B1-D7C2-459A-82F5-FBBED0D7F096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Classroom</a:t>
            </a:r>
            <a:r>
              <a:rPr lang="fr-FR" dirty="0" smtClean="0"/>
              <a:t> </a:t>
            </a:r>
            <a:r>
              <a:rPr lang="fr-FR" dirty="0" err="1" smtClean="0"/>
              <a:t>Commands</a:t>
            </a:r>
            <a:r>
              <a:rPr lang="fr-FR" dirty="0" smtClean="0"/>
              <a:t>/</a:t>
            </a:r>
            <a:r>
              <a:rPr lang="fr-FR" dirty="0" err="1" smtClean="0"/>
              <a:t>Ask</a:t>
            </a:r>
            <a:r>
              <a:rPr lang="fr-FR" dirty="0" smtClean="0"/>
              <a:t> The </a:t>
            </a:r>
            <a:r>
              <a:rPr lang="fr-FR" dirty="0" err="1" smtClean="0"/>
              <a:t>Teacher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Je ne comprends pas!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Répétez, s’il vous plaît.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Comment dit-on __________ en français?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Qu’est-ce que ça veut </a:t>
            </a:r>
            <a:r>
              <a:rPr lang="fr-FR" dirty="0" err="1" smtClean="0"/>
              <a:t>dire___________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22530" name="Picture 2" descr="https://encrypted-tbn2.google.com/images?q=tbn:ANd9GcRw4Gjz11gRYYCVPMPVIX9xYsLxhSpPKoi5FFr2J3ohA3PmAFYSz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133600"/>
            <a:ext cx="990600" cy="1814111"/>
          </a:xfrm>
          <a:prstGeom prst="rect">
            <a:avLst/>
          </a:prstGeom>
          <a:noFill/>
        </p:spPr>
      </p:pic>
      <p:pic>
        <p:nvPicPr>
          <p:cNvPr id="22532" name="Picture 4" descr="https://encrypted-tbn3.google.com/images?q=tbn:ANd9GcTg6dQt8pl1iKwFTXsTIISHC6AHO7muYfF1Sob7yzvY-1AJGvEAZ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829174"/>
            <a:ext cx="2257425" cy="2028826"/>
          </a:xfrm>
          <a:prstGeom prst="rect">
            <a:avLst/>
          </a:prstGeom>
          <a:noFill/>
        </p:spPr>
      </p:pic>
      <p:pic>
        <p:nvPicPr>
          <p:cNvPr id="22534" name="Picture 6" descr="https://encrypted-tbn2.google.com/images?q=tbn:ANd9GcSBcHqa-TvpDm31R5iO-DL5g1cUz45AQCHAmhbwz8te0TmdRrl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5181600"/>
            <a:ext cx="1676400" cy="1255683"/>
          </a:xfrm>
          <a:prstGeom prst="rect">
            <a:avLst/>
          </a:prstGeom>
          <a:noFill/>
        </p:spPr>
      </p:pic>
      <p:pic>
        <p:nvPicPr>
          <p:cNvPr id="22536" name="Picture 8" descr="https://encrypted-tbn3.google.com/images?q=tbn:ANd9GcT9NU4ShtOpETukWNicNk4L5RR-PLwRf-t2mjrxde4L7NPbW2cm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181600"/>
            <a:ext cx="2290163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oogle.com/images?q=tbn:ANd9GcQCR22fzqdRcbmacmYdHdJ6mOH4pOu2soVUOYgAc0Cchzc8NEeY"/>
          <p:cNvPicPr>
            <a:picLocks noChangeAspect="1" noChangeArrowheads="1"/>
          </p:cNvPicPr>
          <p:nvPr/>
        </p:nvPicPr>
        <p:blipFill>
          <a:blip r:embed="rId2" cstate="print"/>
          <a:srcRect l="25112" t="10620"/>
          <a:stretch>
            <a:fillRect/>
          </a:stretch>
        </p:blipFill>
        <p:spPr bwMode="auto">
          <a:xfrm>
            <a:off x="457200" y="533400"/>
            <a:ext cx="2819400" cy="3410292"/>
          </a:xfrm>
          <a:prstGeom prst="rect">
            <a:avLst/>
          </a:prstGeom>
          <a:noFill/>
        </p:spPr>
      </p:pic>
      <p:pic>
        <p:nvPicPr>
          <p:cNvPr id="1028" name="Picture 4" descr="http://www.instablogsimages.com/images/2008/12/24/balance-chair-1_O613Q_66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95400"/>
            <a:ext cx="2589143" cy="21654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41910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Asseyez-vous! </a:t>
            </a:r>
            <a:r>
              <a:rPr lang="fr-FR" b="1" dirty="0" smtClean="0"/>
              <a:t>				</a:t>
            </a:r>
            <a:r>
              <a:rPr lang="fr-FR" sz="3200" b="1" dirty="0" smtClean="0"/>
              <a:t>Levez-vous!</a:t>
            </a:r>
            <a:endParaRPr lang="fr-FR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Silence! Faites Attention</a:t>
            </a:r>
            <a:endParaRPr lang="fr-FR" dirty="0"/>
          </a:p>
        </p:txBody>
      </p:sp>
      <p:pic>
        <p:nvPicPr>
          <p:cNvPr id="6146" name="Picture 2" descr="https://encrypted-tbn0.google.com/images?q=tbn:ANd9GcT4Ud8VU13cBlBaq7tmJyLk8RDMj9JwousV_8Petk566mf9bKVk6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916034"/>
            <a:ext cx="2286000" cy="281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Écoutez et répétez après moi</a:t>
            </a:r>
            <a:endParaRPr lang="fr-FR" dirty="0"/>
          </a:p>
        </p:txBody>
      </p:sp>
      <p:pic>
        <p:nvPicPr>
          <p:cNvPr id="7170" name="Picture 2" descr="https://encrypted-tbn2.google.com/images?q=tbn:ANd9GcTTezEP6DZzjxO_0yC_iIp6KBa5Qz1fRnEhs-xKxkhGtv0MQx3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21582"/>
            <a:ext cx="2743200" cy="3012394"/>
          </a:xfrm>
          <a:prstGeom prst="rect">
            <a:avLst/>
          </a:prstGeom>
          <a:noFill/>
        </p:spPr>
      </p:pic>
      <p:pic>
        <p:nvPicPr>
          <p:cNvPr id="7172" name="Picture 4" descr="https://encrypted-tbn2.google.com/images?q=tbn:ANd9GcTqhazarhYdhpaBYgLSvVatYMZAGPBqvoLGAzdQZQAlKQ6AwP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743200"/>
            <a:ext cx="1905000" cy="1905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Prenez une feuille de papier</a:t>
            </a:r>
            <a:endParaRPr lang="fr-FR" dirty="0"/>
          </a:p>
        </p:txBody>
      </p:sp>
      <p:pic>
        <p:nvPicPr>
          <p:cNvPr id="8194" name="Picture 2" descr="https://encrypted-tbn1.google.com/images?q=tbn:ANd9GcQ8zgg1Ov3wj8ucTcHyBqnXj0TBV0pqOogi2nm-WCDSi8AYKPpYa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119675"/>
            <a:ext cx="2590800" cy="336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Allez au tableau </a:t>
            </a:r>
            <a:endParaRPr lang="fr-FR" dirty="0"/>
          </a:p>
        </p:txBody>
      </p:sp>
      <p:pic>
        <p:nvPicPr>
          <p:cNvPr id="9218" name="Picture 2" descr="https://encrypted-tbn1.google.com/images?q=tbn:ANd9GcRD5_Ayy_JtfSilb4LPYh-qrF9yZEY4rYKiGai6AOgYU8VvUP6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438400"/>
            <a:ext cx="3886200" cy="2586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Regardez</a:t>
            </a:r>
            <a:endParaRPr lang="fr-FR" dirty="0"/>
          </a:p>
        </p:txBody>
      </p:sp>
      <p:pic>
        <p:nvPicPr>
          <p:cNvPr id="10242" name="Picture 2" descr="https://encrypted-tbn3.google.com/images?q=tbn:ANd9GcRXSRX5St-lXa2yhKEIDLISectFkfHOuzMGcUSididom_sxH_q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133600"/>
            <a:ext cx="2895600" cy="4075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Retournez  à vos places</a:t>
            </a:r>
            <a:endParaRPr lang="fr-FR" dirty="0"/>
          </a:p>
        </p:txBody>
      </p:sp>
      <p:pic>
        <p:nvPicPr>
          <p:cNvPr id="11266" name="Picture 2" descr="https://encrypted-tbn0.google.com/images?q=tbn:ANd9GcTv2vM3-IR6PAqtBotHE0kqbP6dYdPYKrUR50LGbnrBOHW3LwG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90800"/>
            <a:ext cx="3179091" cy="2381251"/>
          </a:xfrm>
          <a:prstGeom prst="rect">
            <a:avLst/>
          </a:prstGeom>
          <a:noFill/>
        </p:spPr>
      </p:pic>
      <p:pic>
        <p:nvPicPr>
          <p:cNvPr id="11268" name="Picture 4" descr="https://encrypted-tbn1.google.com/images?q=tbn:ANd9GcRO0blqG1sLbMVgiK8JPhdBEl8Jw4k4A5k47fQ6oyqadwsnN2zxy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90800"/>
            <a:ext cx="3530461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Ouvrez/Fermez</a:t>
            </a:r>
            <a:endParaRPr lang="fr-FR" dirty="0"/>
          </a:p>
        </p:txBody>
      </p:sp>
      <p:pic>
        <p:nvPicPr>
          <p:cNvPr id="12290" name="Picture 2" descr="https://encrypted-tbn2.google.com/images?q=tbn:ANd9GcQiWP__zRxBPYe4Sf2cmnUnhnfL7_jceJ9fhDXVbLOvI8aYGi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19326"/>
            <a:ext cx="2743200" cy="2743200"/>
          </a:xfrm>
          <a:prstGeom prst="rect">
            <a:avLst/>
          </a:prstGeom>
          <a:noFill/>
        </p:spPr>
      </p:pic>
      <p:pic>
        <p:nvPicPr>
          <p:cNvPr id="12292" name="Picture 4" descr="https://encrypted-tbn1.google.com/images?q=tbn:ANd9GcR8sgGOmQi58wUeftYpRRZPqYp8asYLmrSMCRyq6wcZDofFG30h6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362200"/>
            <a:ext cx="2133600" cy="1498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53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Classroom Commands/Ask The Teacher Something</vt:lpstr>
      <vt:lpstr>Slide 2</vt:lpstr>
      <vt:lpstr>Silence! Faites Attention</vt:lpstr>
      <vt:lpstr>Écoutez et répétez après moi</vt:lpstr>
      <vt:lpstr>Prenez une feuille de papier</vt:lpstr>
      <vt:lpstr>Allez au tableau </vt:lpstr>
      <vt:lpstr>Regardez</vt:lpstr>
      <vt:lpstr>Retournez  à vos places</vt:lpstr>
      <vt:lpstr>Ouvrez/Fermez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Commands/Ask The Teacher Something</dc:title>
  <dc:creator>Robbie</dc:creator>
  <cp:lastModifiedBy>Robbie</cp:lastModifiedBy>
  <cp:revision>1</cp:revision>
  <dcterms:created xsi:type="dcterms:W3CDTF">2012-09-02T20:12:39Z</dcterms:created>
  <dcterms:modified xsi:type="dcterms:W3CDTF">2012-09-03T12:53:12Z</dcterms:modified>
</cp:coreProperties>
</file>